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37B7"/>
    <a:srgbClr val="FF9900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0" d="100"/>
          <a:sy n="70" d="100"/>
        </p:scale>
        <p:origin x="384" y="2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02FD3-9B5E-418C-A176-69B8EC399FD9}" type="datetimeFigureOut">
              <a:rPr lang="en-IN" smtClean="0"/>
              <a:t>04-10-2025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7D29-F841-4ABB-8B4F-EB419B67DA9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4763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02FD3-9B5E-418C-A176-69B8EC399FD9}" type="datetimeFigureOut">
              <a:rPr lang="en-IN" smtClean="0"/>
              <a:t>04-10-2025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7D29-F841-4ABB-8B4F-EB419B67DA9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2733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02FD3-9B5E-418C-A176-69B8EC399FD9}" type="datetimeFigureOut">
              <a:rPr lang="en-IN" smtClean="0"/>
              <a:t>04-10-2025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7D29-F841-4ABB-8B4F-EB419B67DA9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97687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02FD3-9B5E-418C-A176-69B8EC399FD9}" type="datetimeFigureOut">
              <a:rPr lang="en-IN" smtClean="0"/>
              <a:t>04-10-2025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7D29-F841-4ABB-8B4F-EB419B67DA9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3040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02FD3-9B5E-418C-A176-69B8EC399FD9}" type="datetimeFigureOut">
              <a:rPr lang="en-IN" smtClean="0"/>
              <a:t>04-10-2025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7D29-F841-4ABB-8B4F-EB419B67DA9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98969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02FD3-9B5E-418C-A176-69B8EC399FD9}" type="datetimeFigureOut">
              <a:rPr lang="en-IN" smtClean="0"/>
              <a:t>04-10-2025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7D29-F841-4ABB-8B4F-EB419B67DA9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780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02FD3-9B5E-418C-A176-69B8EC399FD9}" type="datetimeFigureOut">
              <a:rPr lang="en-IN" smtClean="0"/>
              <a:t>04-10-2025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7D29-F841-4ABB-8B4F-EB419B67DA9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31172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02FD3-9B5E-418C-A176-69B8EC399FD9}" type="datetimeFigureOut">
              <a:rPr lang="en-IN" smtClean="0"/>
              <a:t>04-10-2025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7D29-F841-4ABB-8B4F-EB419B67DA9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69721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02FD3-9B5E-418C-A176-69B8EC399FD9}" type="datetimeFigureOut">
              <a:rPr lang="en-IN" smtClean="0"/>
              <a:t>04-10-2025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7D29-F841-4ABB-8B4F-EB419B67DA9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47452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02FD3-9B5E-418C-A176-69B8EC399FD9}" type="datetimeFigureOut">
              <a:rPr lang="en-IN" smtClean="0"/>
              <a:t>04-10-2025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7D29-F841-4ABB-8B4F-EB419B67DA9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75511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02FD3-9B5E-418C-A176-69B8EC399FD9}" type="datetimeFigureOut">
              <a:rPr lang="en-IN" smtClean="0"/>
              <a:t>04-10-2025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7D29-F841-4ABB-8B4F-EB419B67DA9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51756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502FD3-9B5E-418C-A176-69B8EC399FD9}" type="datetimeFigureOut">
              <a:rPr lang="en-IN" smtClean="0"/>
              <a:t>04-10-2025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107D29-F841-4ABB-8B4F-EB419B67DA9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3731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0669711-6D11-145C-04B1-00341A49720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155633" y="1517311"/>
            <a:ext cx="2908853" cy="526297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E8E5E6-2AC3-EB4D-073A-B7C83B86073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177127" y="1517311"/>
            <a:ext cx="2908853" cy="2123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A5167D-DA26-2B4B-C12F-DA394D8360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2765" y="1166194"/>
            <a:ext cx="2908853" cy="304799"/>
          </a:xfrm>
          <a:prstGeom prst="rect">
            <a:avLst/>
          </a:prstGeom>
          <a:solidFill>
            <a:srgbClr val="8037B7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Aparajita" panose="02020603050405020304" pitchFamily="18" charset="0"/>
                <a:cs typeface="Aparajita" panose="02020603050405020304" pitchFamily="18" charset="0"/>
              </a:rPr>
              <a:t>INTRODUCTION</a:t>
            </a:r>
            <a:endParaRPr lang="en-IN" b="1" dirty="0">
              <a:latin typeface="Aparajita" panose="02020603050405020304" pitchFamily="18" charset="0"/>
              <a:cs typeface="Aparajita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27D298-3DF5-55E4-F580-87C13661D49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110253" y="1166192"/>
            <a:ext cx="2908853" cy="304799"/>
          </a:xfrm>
          <a:prstGeom prst="rect">
            <a:avLst/>
          </a:prstGeom>
          <a:solidFill>
            <a:srgbClr val="8037B7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Aparajita" panose="02020603050405020304" pitchFamily="18" charset="0"/>
                <a:cs typeface="Aparajita" panose="02020603050405020304" pitchFamily="18" charset="0"/>
              </a:rPr>
              <a:t>MATERIALS / METHODS</a:t>
            </a:r>
            <a:endParaRPr lang="en-IN" b="1" dirty="0">
              <a:latin typeface="Aparajita" panose="02020603050405020304" pitchFamily="18" charset="0"/>
              <a:cs typeface="Aparajita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0458ECA-AA8E-89DF-BF98-6B1A45C399E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57021" y="1166191"/>
            <a:ext cx="2908853" cy="304799"/>
          </a:xfrm>
          <a:prstGeom prst="rect">
            <a:avLst/>
          </a:prstGeom>
          <a:solidFill>
            <a:srgbClr val="8037B7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Aparajita" panose="02020603050405020304" pitchFamily="18" charset="0"/>
                <a:cs typeface="Aparajita" panose="02020603050405020304" pitchFamily="18" charset="0"/>
              </a:rPr>
              <a:t>RESULTS</a:t>
            </a:r>
            <a:endParaRPr lang="en-IN" b="1" dirty="0">
              <a:latin typeface="Aparajita" panose="02020603050405020304" pitchFamily="18" charset="0"/>
              <a:cs typeface="Aparajita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24D720E-1475-D1BA-1DEB-BCFB0E6B5E9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163874" y="1166190"/>
            <a:ext cx="2908853" cy="304799"/>
          </a:xfrm>
          <a:prstGeom prst="rect">
            <a:avLst/>
          </a:prstGeom>
          <a:solidFill>
            <a:srgbClr val="8037B7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Aparajita" panose="02020603050405020304" pitchFamily="18" charset="0"/>
                <a:cs typeface="Aparajita" panose="02020603050405020304" pitchFamily="18" charset="0"/>
              </a:rPr>
              <a:t>DISCUSSION</a:t>
            </a:r>
            <a:endParaRPr lang="en-IN" b="1" dirty="0">
              <a:latin typeface="Aparajita" panose="02020603050405020304" pitchFamily="18" charset="0"/>
              <a:cs typeface="Aparajita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F5C59A4-B0A7-D999-1649-F397A5C313C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163874" y="3710856"/>
            <a:ext cx="2908853" cy="304799"/>
          </a:xfrm>
          <a:prstGeom prst="rect">
            <a:avLst/>
          </a:prstGeom>
          <a:solidFill>
            <a:srgbClr val="8037B7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Aparajita" panose="02020603050405020304" pitchFamily="18" charset="0"/>
                <a:cs typeface="Aparajita" panose="02020603050405020304" pitchFamily="18" charset="0"/>
              </a:rPr>
              <a:t>CONCLUSION</a:t>
            </a:r>
            <a:endParaRPr lang="en-IN" b="1" dirty="0">
              <a:latin typeface="Aparajita" panose="02020603050405020304" pitchFamily="18" charset="0"/>
              <a:cs typeface="Aparajita" panose="020206030504050203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6F705CE-4080-4380-75CC-1AEFA80F2C3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163874" y="5539408"/>
            <a:ext cx="2908853" cy="304799"/>
          </a:xfrm>
          <a:prstGeom prst="rect">
            <a:avLst/>
          </a:prstGeom>
          <a:solidFill>
            <a:srgbClr val="8037B7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Aparajita" panose="02020603050405020304" pitchFamily="18" charset="0"/>
                <a:cs typeface="Aparajita" panose="02020603050405020304" pitchFamily="18" charset="0"/>
              </a:rPr>
              <a:t>REFERENCE</a:t>
            </a:r>
            <a:endParaRPr lang="en-IN" b="1" dirty="0">
              <a:latin typeface="Aparajita" panose="02020603050405020304" pitchFamily="18" charset="0"/>
              <a:cs typeface="Aparajita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CEDD4C7-7BE5-E2B6-18C6-C1110740496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163874" y="4085034"/>
            <a:ext cx="2908853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CE34245-6CDA-C725-0F0D-CC632D3BE71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163874" y="5899013"/>
            <a:ext cx="2908853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1B39948-62DB-942C-9515-22284431EFE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107632" y="1517311"/>
            <a:ext cx="2935360" cy="52285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ED7733-94AE-1007-5738-A4D6237EEA5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2765" y="1530194"/>
            <a:ext cx="2908853" cy="294910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>
              <a:solidFill>
                <a:srgbClr val="FFCC66"/>
              </a:solidFill>
            </a:endParaRPr>
          </a:p>
          <a:p>
            <a:endParaRPr lang="en-US" sz="1200" dirty="0">
              <a:solidFill>
                <a:srgbClr val="FFCC66"/>
              </a:solidFill>
            </a:endParaRPr>
          </a:p>
          <a:p>
            <a:endParaRPr lang="en-US" sz="1200" dirty="0">
              <a:solidFill>
                <a:srgbClr val="FFCC66"/>
              </a:solidFill>
            </a:endParaRPr>
          </a:p>
          <a:p>
            <a:endParaRPr lang="en-US" sz="1200" dirty="0">
              <a:solidFill>
                <a:srgbClr val="FFCC66"/>
              </a:solidFill>
            </a:endParaRPr>
          </a:p>
          <a:p>
            <a:endParaRPr lang="en-US" sz="1200" dirty="0">
              <a:solidFill>
                <a:srgbClr val="FFCC66"/>
              </a:solidFill>
            </a:endParaRPr>
          </a:p>
          <a:p>
            <a:endParaRPr lang="en-US" sz="1200" dirty="0">
              <a:solidFill>
                <a:srgbClr val="FFCC66"/>
              </a:solidFill>
            </a:endParaRPr>
          </a:p>
          <a:p>
            <a:endParaRPr lang="en-US" sz="1200" dirty="0">
              <a:solidFill>
                <a:srgbClr val="FFCC66"/>
              </a:solidFill>
            </a:endParaRPr>
          </a:p>
          <a:p>
            <a:endParaRPr lang="en-US" sz="1200" dirty="0">
              <a:solidFill>
                <a:srgbClr val="FFCC66"/>
              </a:solidFill>
            </a:endParaRPr>
          </a:p>
          <a:p>
            <a:endParaRPr lang="en-US" sz="1200" dirty="0">
              <a:solidFill>
                <a:srgbClr val="FFCC66"/>
              </a:solidFill>
            </a:endParaRPr>
          </a:p>
          <a:p>
            <a:endParaRPr lang="en-US" sz="1200" dirty="0">
              <a:solidFill>
                <a:srgbClr val="FFCC66"/>
              </a:solidFill>
            </a:endParaRPr>
          </a:p>
          <a:p>
            <a:endParaRPr lang="en-US" sz="1200" dirty="0">
              <a:solidFill>
                <a:srgbClr val="FFCC66"/>
              </a:solidFill>
            </a:endParaRPr>
          </a:p>
          <a:p>
            <a:endParaRPr lang="en-US" sz="1200" dirty="0">
              <a:solidFill>
                <a:srgbClr val="FFCC66"/>
              </a:solidFill>
            </a:endParaRPr>
          </a:p>
          <a:p>
            <a:endParaRPr lang="en-US" sz="1200" dirty="0">
              <a:solidFill>
                <a:srgbClr val="FFCC66"/>
              </a:solidFill>
            </a:endParaRPr>
          </a:p>
          <a:p>
            <a:endParaRPr lang="en-US" sz="1200" dirty="0">
              <a:solidFill>
                <a:srgbClr val="FFCC66"/>
              </a:solidFill>
            </a:endParaRPr>
          </a:p>
          <a:p>
            <a:endParaRPr lang="en-US" sz="1200" dirty="0">
              <a:solidFill>
                <a:srgbClr val="FFCC66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1B65373-D630-48A2-E792-3A5334FEEFC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2767" y="5004421"/>
            <a:ext cx="2908853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5E4695E-B1DF-1F23-12EA-B0289E2ED59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2765" y="4589463"/>
            <a:ext cx="2908853" cy="304799"/>
          </a:xfrm>
          <a:prstGeom prst="rect">
            <a:avLst/>
          </a:prstGeom>
          <a:solidFill>
            <a:srgbClr val="8037B7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Aparajita" panose="02020603050405020304" pitchFamily="18" charset="0"/>
                <a:cs typeface="Aparajita" panose="02020603050405020304" pitchFamily="18" charset="0"/>
              </a:rPr>
              <a:t>AIMS / OBJECTIVES</a:t>
            </a:r>
            <a:endParaRPr lang="en-IN" b="1" dirty="0">
              <a:latin typeface="Aparajita" panose="02020603050405020304" pitchFamily="18" charset="0"/>
              <a:cs typeface="Aparajita" panose="02020603050405020304" pitchFamily="18" charset="0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966182C2-FC4D-D258-DBB4-B11D776352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-27764"/>
            <a:ext cx="12188952" cy="117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747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57"/>
    </mc:Choice>
    <mc:Fallback xmlns="">
      <p:transition spd="slow" advTm="6457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287</TotalTime>
  <Words>11</Words>
  <Application>Microsoft Office PowerPoint</Application>
  <PresentationFormat>Widescreen</PresentationFormat>
  <Paragraphs>69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Aparajita</vt:lpstr>
      <vt:lpstr>Arial</vt:lpstr>
      <vt:lpstr>Calibri</vt:lpstr>
      <vt:lpstr>Calibri Light</vt:lpstr>
      <vt:lpstr>Office Theme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Meety Events Pvt Ltd</dc:creator>
  <cp:lastModifiedBy>Siva Tudicharla</cp:lastModifiedBy>
  <cp:revision>21</cp:revision>
  <dcterms:created xsi:type="dcterms:W3CDTF">2023-03-20T12:46:40Z</dcterms:created>
  <dcterms:modified xsi:type="dcterms:W3CDTF">2025-10-04T10:00:54Z</dcterms:modified>
</cp:coreProperties>
</file>